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98" d="100"/>
          <a:sy n="98" d="100"/>
        </p:scale>
        <p:origin x="102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DF9204-3F29-4C3A-BA41-3063400202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3393CD-7262-4AC7-80E6-52FE6F3F39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000"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D430AE-0210-4E82-AD7B-41B112DE7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11A6662E-FAF4-44BC-88B5-85A7CBFB6D30}" type="datetime1">
              <a:rPr lang="en-US" smtClean="0"/>
              <a:pPr/>
              <a:t>1/20/2023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221974-7DEC-459D-9642-CB5B59C82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731837-C94E-4B5B-BCF0-110C69EDB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73B850FF-6169-4056-8077-06FFA93A53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74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7ABDD2-E186-4F25-8FDE-D1E875E9C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18CC5B-A7E0-48B1-8329-6533AC76E7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905B1B-77FE-4BFC-BF87-87DA989F0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59632-1575-4E14-B53B-3DC3D5ED3947}" type="datetime1">
              <a:rPr lang="en-US" smtClean="0"/>
              <a:t>1/20/2023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18531E-1B90-4631-BD37-4BB1DBFAB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8A55E8-88DC-4280-8E04-FF50FF8ED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056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60633D-90E4-4F5A-9EBF-DDEC2B0B47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DD3065-FA3D-42C8-BFDA-967C87F4F2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DC126F-38E2-4425-861F-98ED43228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A6868-2568-4CC9-B302-F37117B01A6E}" type="datetime1">
              <a:rPr lang="en-US" smtClean="0"/>
              <a:t>1/20/2023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9645D8-F22A-4354-A8B3-96E8A2D23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9E2295-A616-4D57-8800-7B7E213A8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035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4CC1FC-ADE8-488C-A1DA-2FD569FD4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760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F02842-38C3-46D6-8527-0F6FE623C5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864CF5-F681-40C2-88CC-E02206C9C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5F08A-1E71-4B2B-BB49-E743F2903911}" type="datetime1">
              <a:rPr lang="en-US" smtClean="0"/>
              <a:t>1/20/2023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C04753-4FE4-4A6F-99BB-CFFC92E0C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A569D1-DB13-4BD9-8BA9-0DEAD98F8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32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20B05-7BF6-4073-9106-FA19E97273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8EE8D7-6B58-4A3F-9DD5-E563D5192A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02990E-9F0A-446A-B5B8-459CA8D98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17D9E-721A-44BB-8863-9873FE64DA75}" type="datetime1">
              <a:rPr lang="en-US" smtClean="0"/>
              <a:t>1/20/2023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E68EAA-4377-45FF-9D7C-9E77BC9F2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07FA71-74C3-44B8-A0AC-E18A1E76B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842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B71F12-2D88-4F76-AF46-BD5156C12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760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1AA46-E3EB-4704-B019-F90F1E6177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17480F-A530-4D05-9A22-E573FB4BA6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B56FDA-C47A-4F4A-A364-BA60A25AB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1DA2F-80B8-49CF-99FB-5ABCA53A607A}" type="datetime1">
              <a:rPr lang="en-US" smtClean="0"/>
              <a:t>1/20/2023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26D8DD-6D84-44D4-8A1B-57615B3ED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C8FE31-B577-4017-8AFE-A8BA09596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203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C28C9-B8CC-413F-9FFA-626680E4A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3FE72-9D42-45F5-A37F-B12130388A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752600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E3A31D-9B5F-4DE3-B18D-F7F77782EB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666999"/>
            <a:ext cx="5157787" cy="3522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BE1D2D-822C-466C-A7B9-1A2D97366A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752600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F13B2C-44CA-49C4-BC84-02AF1638F3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666999"/>
            <a:ext cx="5183188" cy="3522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793CB55-E9C1-4CE6-9B61-81B71475B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52172-E6C9-4B6C-929A-A9DE3837BBF1}" type="datetime1">
              <a:rPr lang="en-US" smtClean="0"/>
              <a:t>1/20/2023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F22318-747B-4EC9-862C-D9FD488CC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CFBDDDF-16BD-438D-937D-0E3E30E74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388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92D5F-0BD4-4517-9233-E08AF405B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760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3523B8-51E3-48B8-BFD8-CE95061980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41CFF-90C9-47B3-9DA1-F2BF8D839F7E}" type="datetime1">
              <a:rPr lang="en-US" smtClean="0"/>
              <a:t>1/20/2023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739B90-5D50-4424-B51D-53C391621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6F9286-3A00-4D3C-A3F0-50AC9045C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536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933BE2-665A-42DA-A3B7-835F81A3F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048FA-06AB-4884-A69B-986B96E68A24}" type="datetime1">
              <a:rPr lang="en-US" smtClean="0"/>
              <a:t>1/20/2023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4DBCBD-AD42-432D-ABA9-20D616AF3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140251-3596-4673-B24B-59A6F9ED8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610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A81A1-6D8E-4DD6-8E49-DABDE6D10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93F18F-F78D-4A31-A6BC-6552105BCF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82C2F4-BDF4-4A4F-AA3D-52692932C2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13850F-5C87-4F08-9658-EAF049B60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B7ABA-0172-4F9C-889D-567164F66BCD}" type="datetime1">
              <a:rPr lang="en-US" smtClean="0"/>
              <a:t>1/20/2023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0BCE9A-A746-4439-B5D3-966FBC8E5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1D3B51-AA2E-4AA1-8062-A0D476D80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872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D02CF7-F453-4B3E-9510-D747979878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3E2A1B9-8A2A-4B49-8B79-76D3EEB36B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9FEA03-0EC4-4085-AE63-4AA492D61A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05AD5B-0DEA-4C6F-94D2-FAA99F2E5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C6A5B-8AE7-4A41-B5A7-9ADC6686DC18}" type="datetime1">
              <a:rPr lang="en-US" smtClean="0"/>
              <a:t>1/20/2023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DC6744-7CBA-4A1D-8F87-10699F981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AD9048-35FF-4BE9-8157-BE4BAA1C7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801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0BABF38A-8A0D-492E-BD20-6CF4D46B5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1"/>
            <a:ext cx="12192000" cy="6858004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1CB7E8AE-A3AC-4BB7-A5C6-F00EC697B265}"/>
              </a:ext>
            </a:extLst>
          </p:cNvPr>
          <p:cNvPicPr>
            <a:picLocks noChangeAspect="1"/>
          </p:cNvPicPr>
          <p:nvPr/>
        </p:nvPicPr>
        <p:blipFill>
          <a:blip r:embed="rId13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1392401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9984D45-0ED3-4D03-8E44-5E355C913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2545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687D6E-D1E9-489C-9AA9-3575C39BAA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949450"/>
            <a:ext cx="10515600" cy="4195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364E9C-08EE-4B1B-B3FC-D6D997F4EA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246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>
                    <a:alpha val="60000"/>
                  </a:schemeClr>
                </a:solidFill>
                <a:latin typeface="+mn-lt"/>
              </a:defRPr>
            </a:lvl1pPr>
          </a:lstStyle>
          <a:p>
            <a:fld id="{57E0CF6C-748E-4B7A-BC8B-3011EF78ED13}" type="datetime1">
              <a:rPr lang="en-US" smtClean="0"/>
              <a:pPr/>
              <a:t>1/20/2023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B0A1F1-38FE-4C27-81E6-A43A54793F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2460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bg1">
                    <a:alpha val="60000"/>
                  </a:schemeClr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26B39A-FFD8-42EF-ADC7-7DB3B302F8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246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>
                    <a:alpha val="60000"/>
                  </a:schemeClr>
                </a:solidFill>
                <a:latin typeface="+mn-lt"/>
              </a:defRPr>
            </a:lvl1pPr>
          </a:lstStyle>
          <a:p>
            <a:fld id="{73B850FF-6169-4056-8077-06FFA93A536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257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7FDDF72-DE39-4F99-A3C1-DD9D7815D7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E4ECE80-3AD1-450C-B62A-98788F1939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4056FD6-9767-4B1A-ACC2-9883F6A5B8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79928" cy="6858000"/>
          </a:xfrm>
          <a:prstGeom prst="rect">
            <a:avLst/>
          </a:prstGeom>
          <a:blipFill dpi="0" rotWithShape="1">
            <a:blip r:embed="rId2">
              <a:alphaModFix amt="20000"/>
            </a:blip>
            <a:srcRect/>
            <a:tile tx="88900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 descr="A splash of colors on a white surface">
            <a:extLst>
              <a:ext uri="{FF2B5EF4-FFF2-40B4-BE49-F238E27FC236}">
                <a16:creationId xmlns:a16="http://schemas.microsoft.com/office/drawing/2014/main" id="{DE209491-5767-6ADA-E723-8241719DE3C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70000"/>
          </a:blip>
          <a:srcRect t="2396" r="-1" b="22600"/>
          <a:stretch/>
        </p:blipFill>
        <p:spPr>
          <a:xfrm>
            <a:off x="20" y="10"/>
            <a:ext cx="12188932" cy="685661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9BB07C3-B58B-1343-E063-C29CA04854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96275" y="744909"/>
            <a:ext cx="10190071" cy="3145855"/>
          </a:xfrm>
        </p:spPr>
        <p:txBody>
          <a:bodyPr anchor="b">
            <a:normAutofit/>
          </a:bodyPr>
          <a:lstStyle/>
          <a:p>
            <a:r>
              <a:rPr lang="en-AU" sz="5200" dirty="0">
                <a:solidFill>
                  <a:srgbClr val="FFFFFF"/>
                </a:solidFill>
              </a:rPr>
              <a:t>Some Topic </a:t>
            </a:r>
            <a:r>
              <a:rPr lang="en-AU" sz="5200">
                <a:solidFill>
                  <a:srgbClr val="FFFFFF"/>
                </a:solidFill>
              </a:rPr>
              <a:t>or Other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F3DE2C-585A-9BFF-FF54-4D8FB406FB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18708" y="4069780"/>
            <a:ext cx="9781327" cy="2056617"/>
          </a:xfrm>
        </p:spPr>
        <p:txBody>
          <a:bodyPr anchor="t">
            <a:normAutofit/>
          </a:bodyPr>
          <a:lstStyle/>
          <a:p>
            <a:endParaRPr lang="en-AU" sz="22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4132558"/>
      </p:ext>
    </p:extLst>
  </p:cSld>
  <p:clrMapOvr>
    <a:masterClrMapping/>
  </p:clrMapOvr>
</p:sld>
</file>

<file path=ppt/theme/theme1.xml><?xml version="1.0" encoding="utf-8"?>
<a:theme xmlns:a="http://schemas.openxmlformats.org/drawingml/2006/main" name="BlockprintVTI">
  <a:themeElements>
    <a:clrScheme name="AnalogousFromLightSeedLeftStep">
      <a:dk1>
        <a:srgbClr val="000000"/>
      </a:dk1>
      <a:lt1>
        <a:srgbClr val="FFFFFF"/>
      </a:lt1>
      <a:dk2>
        <a:srgbClr val="3B213A"/>
      </a:dk2>
      <a:lt2>
        <a:srgbClr val="E3E2E8"/>
      </a:lt2>
      <a:accent1>
        <a:srgbClr val="93A94E"/>
      </a:accent1>
      <a:accent2>
        <a:srgbClr val="B6A03C"/>
      </a:accent2>
      <a:accent3>
        <a:srgbClr val="EA8946"/>
      </a:accent3>
      <a:accent4>
        <a:srgbClr val="EB4E4F"/>
      </a:accent4>
      <a:accent5>
        <a:srgbClr val="EE6EA5"/>
      </a:accent5>
      <a:accent6>
        <a:srgbClr val="EB4ED2"/>
      </a:accent6>
      <a:hlink>
        <a:srgbClr val="7A69AE"/>
      </a:hlink>
      <a:folHlink>
        <a:srgbClr val="7F7F7F"/>
      </a:folHlink>
    </a:clrScheme>
    <a:fontScheme name="Custom 56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ockprintVTI" id="{AA8C8908-6BA4-477C-AEA4-CB6C32A1FE3B}" vid="{36392749-7C1D-4938-93BB-440CD2A1B0A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Avenir Next LT Pro</vt:lpstr>
      <vt:lpstr>AvenirNext LT Pro Medium</vt:lpstr>
      <vt:lpstr>BlockprintVTI</vt:lpstr>
      <vt:lpstr>Some Topic or Other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Some Topic or Other</dc:title>
  <dc:creator>Tim Morrow</dc:creator>
  <cp:lastModifiedBy>Tim Morrow</cp:lastModifiedBy>
  <cp:revision>2</cp:revision>
  <dcterms:created xsi:type="dcterms:W3CDTF">2023-01-20T10:24:38Z</dcterms:created>
  <dcterms:modified xsi:type="dcterms:W3CDTF">2023-01-20T10:26:47Z</dcterms:modified>
</cp:coreProperties>
</file>